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8879c414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8879c414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e96d1f1f54eafe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e96d1f1f54eafe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8fd414d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8fd414d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8879c4140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8879c4140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8879c4140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8879c4140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8879c414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8879c414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8879c414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8879c414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8879c4140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8879c414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8879c4140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8879c4140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8fd414d9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8fd414d9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-56100" y="462250"/>
            <a:ext cx="92001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Proyecto de Sistema de </a:t>
            </a:r>
            <a:r>
              <a:rPr lang="es" sz="4500"/>
              <a:t>Gestión</a:t>
            </a:r>
            <a:r>
              <a:rPr lang="es" sz="4500"/>
              <a:t> </a:t>
            </a:r>
            <a:endParaRPr sz="45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7952" y="18779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Sistema De </a:t>
            </a:r>
            <a:r>
              <a:rPr lang="es" sz="2100"/>
              <a:t>Gestión</a:t>
            </a:r>
            <a:r>
              <a:rPr lang="es" sz="2100"/>
              <a:t> De Biblioteca </a:t>
            </a:r>
            <a:endParaRPr sz="2100"/>
          </a:p>
        </p:txBody>
      </p:sp>
      <p:sp>
        <p:nvSpPr>
          <p:cNvPr id="130" name="Google Shape;130;p13"/>
          <p:cNvSpPr txBox="1"/>
          <p:nvPr/>
        </p:nvSpPr>
        <p:spPr>
          <a:xfrm>
            <a:off x="2596950" y="2514850"/>
            <a:ext cx="39501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Integrantes: Soto de la Colina, Sassone, Beneitez, Ibarra, Gesualdo y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Ramírez.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Profesores: Balda y Ganduglia.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Curso: 5°3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38585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ver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2717400" y="336400"/>
            <a:ext cx="37092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¿De qué se trata?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08900" y="1411275"/>
            <a:ext cx="85989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El proyecto se trata de un sistema de </a:t>
            </a:r>
            <a:r>
              <a:rPr lang="es" sz="1800"/>
              <a:t>gestión</a:t>
            </a:r>
            <a:r>
              <a:rPr lang="es" sz="1800"/>
              <a:t> de libros, allí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/>
              <a:t>podrás añadir libros, mediante un formulario, y registrarte.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/>
              <a:t>Además</a:t>
            </a:r>
            <a:r>
              <a:rPr lang="es" sz="1800"/>
              <a:t>, en la sección de agregar libros, somos específicos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/>
              <a:t>con los campos y detallados al respecto.</a:t>
            </a:r>
            <a:endParaRPr sz="180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800" y="1411275"/>
            <a:ext cx="1902825" cy="19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2717400" y="301650"/>
            <a:ext cx="37092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Inicio de la </a:t>
            </a:r>
            <a:r>
              <a:rPr lang="es"/>
              <a:t>página</a:t>
            </a:r>
            <a:r>
              <a:rPr lang="es"/>
              <a:t>  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63775" y="1511850"/>
            <a:ext cx="24189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" sz="1090"/>
              <a:t>Al inicio hay </a:t>
            </a:r>
            <a:r>
              <a:rPr lang="es" sz="1090"/>
              <a:t>dos</a:t>
            </a:r>
            <a:r>
              <a:rPr lang="es" sz="1090"/>
              <a:t> secciones:</a:t>
            </a:r>
            <a:endParaRPr sz="10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s" sz="1090"/>
              <a:t>-Registrarte: Lleva a una página para rellenar campos con datos personales</a:t>
            </a:r>
            <a:endParaRPr sz="10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s" sz="1090"/>
              <a:t>-Administración: Sirve para agregar libros.</a:t>
            </a:r>
            <a:endParaRPr sz="10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s" sz="1090"/>
              <a:t>-</a:t>
            </a:r>
            <a:r>
              <a:rPr lang="es" sz="1090"/>
              <a:t>Además</a:t>
            </a:r>
            <a:r>
              <a:rPr lang="es" sz="1090"/>
              <a:t> de </a:t>
            </a:r>
            <a:r>
              <a:rPr lang="es" sz="1090"/>
              <a:t>estas</a:t>
            </a:r>
            <a:r>
              <a:rPr lang="es" sz="1090"/>
              <a:t> 2 secciones, hay un buscador de libros </a:t>
            </a:r>
            <a:endParaRPr sz="1090"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050" y="1160688"/>
            <a:ext cx="5609198" cy="282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277550" y="303975"/>
            <a:ext cx="3709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Registrarte 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354450" y="1472350"/>
            <a:ext cx="2409600" cy="27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Para </a:t>
            </a:r>
            <a:r>
              <a:rPr lang="es" sz="1800"/>
              <a:t>registrarse</a:t>
            </a:r>
            <a:r>
              <a:rPr lang="es" sz="1800"/>
              <a:t> solamente </a:t>
            </a:r>
            <a:r>
              <a:rPr lang="es" sz="1800"/>
              <a:t>tienes</a:t>
            </a:r>
            <a:r>
              <a:rPr lang="es" sz="1800"/>
              <a:t> que agregar tus datos personales</a:t>
            </a:r>
            <a:endParaRPr sz="1800"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1101975"/>
            <a:ext cx="5887075" cy="27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332625" y="3276900"/>
            <a:ext cx="3311400" cy="13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Acá se muestra un ejemplo de los campos ya completados.</a:t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500" y="2571738"/>
            <a:ext cx="5161775" cy="9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25" y="620625"/>
            <a:ext cx="3246804" cy="33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3818363" y="3627025"/>
            <a:ext cx="402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acá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mostramos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se guardan los datos en la base de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025" y="620625"/>
            <a:ext cx="45529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3685950" y="1523450"/>
            <a:ext cx="339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Cuando presionamos el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botón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“registrar”, se te registra correctamente.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1404675" y="286525"/>
            <a:ext cx="5164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221500" y="229275"/>
            <a:ext cx="37092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Administración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221500" y="987650"/>
            <a:ext cx="2428500" cy="3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Administración es un formulario que sirve para añadir libros a la biblioteca.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250" y="987638"/>
            <a:ext cx="6172424" cy="28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343375" y="4249575"/>
            <a:ext cx="2931300" cy="16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Por ejemplo, acá podemos ver como sería todos los campos rellenados, una vez hecho, tocamos en añadir libro, y se guarda dentro de la base de datos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" y="528275"/>
            <a:ext cx="2724550" cy="31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4281400" y="2890850"/>
            <a:ext cx="30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Cuando añadimos el libro, nos aparecen los datos ingresados en la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 b="0" l="-3110" r="3110" t="0"/>
          <a:stretch/>
        </p:blipFill>
        <p:spPr>
          <a:xfrm>
            <a:off x="4507575" y="528275"/>
            <a:ext cx="2640050" cy="23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6672400" y="2802950"/>
            <a:ext cx="24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5">
            <a:alphaModFix/>
          </a:blip>
          <a:srcRect b="0" l="546" r="0" t="0"/>
          <a:stretch/>
        </p:blipFill>
        <p:spPr>
          <a:xfrm>
            <a:off x="3305525" y="3496675"/>
            <a:ext cx="5592149" cy="6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4066450" y="4193100"/>
            <a:ext cx="35223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Acá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se muestran los datos del libro en la base de datos.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/>
        </p:nvSpPr>
        <p:spPr>
          <a:xfrm>
            <a:off x="4429425" y="179325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Por ejemplo, acá podemos ver </a:t>
            </a:r>
            <a:r>
              <a:rPr lang="e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sería si no estuviera todos los campos rellenados, ante eso, la página te saltará un cartel indicando que rellenes el input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0" y="357850"/>
            <a:ext cx="3130575" cy="37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4347625" y="333225"/>
            <a:ext cx="433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Ejemplo: añadir libro, campo faltante</a:t>
            </a:r>
            <a:endParaRPr b="1" sz="30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602500" y="226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5" y="3525000"/>
            <a:ext cx="34385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25" y="1181050"/>
            <a:ext cx="3081775" cy="12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4961800" y="1181050"/>
            <a:ext cx="21594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4255975" y="1111175"/>
            <a:ext cx="3144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Cuando ya ingresastes los datos de un libro. Lo podes buscar mediante este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buscador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. Lo unico que tenes que hacer es escribir el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título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del libro.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4572000" y="3084600"/>
            <a:ext cx="2683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Cuando lo buscas te aparecen el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título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y el autor del libro buscado.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En cambio si buscas un libro que no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registrado, no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aparecerá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en la pantalla.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